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9"/>
  </p:notesMasterIdLst>
  <p:handoutMasterIdLst>
    <p:handoutMasterId r:id="rId10"/>
  </p:handoutMasterIdLst>
  <p:sldIdLst>
    <p:sldId id="259" r:id="rId3"/>
    <p:sldId id="266" r:id="rId4"/>
    <p:sldId id="1725" r:id="rId5"/>
    <p:sldId id="1726" r:id="rId6"/>
    <p:sldId id="1727" r:id="rId7"/>
    <p:sldId id="275" r:id="rId8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266"/>
            <p14:sldId id="1725"/>
            <p14:sldId id="1726"/>
            <p14:sldId id="1727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82" d="100"/>
          <a:sy n="82" d="100"/>
        </p:scale>
        <p:origin x="319" y="68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/>
              <a:t>创意编程</a:t>
            </a:r>
            <a:r>
              <a:rPr lang="en-US" altLang="zh-CN"/>
              <a:t>——</a:t>
            </a:r>
            <a:r>
              <a:rPr lang="zh-CN" altLang="en-US"/>
              <a:t>第二次作业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519021910484</a:t>
            </a:r>
          </a:p>
          <a:p>
            <a:r>
              <a:rPr lang="zh-CN" altLang="en-US"/>
              <a:t>童春瑜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663296" cy="598488"/>
          </a:xfrm>
        </p:spPr>
        <p:txBody>
          <a:bodyPr/>
          <a:lstStyle/>
          <a:p>
            <a:r>
              <a:rPr lang="en-US" altLang="zh-CN"/>
              <a:t>SOL LEWITT</a:t>
            </a:r>
            <a:r>
              <a:rPr lang="zh-CN" altLang="en-US"/>
              <a:t>作品系统的结构设计分析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6543097" y="885109"/>
            <a:ext cx="5356575" cy="2430868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6589329" y="962653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6826111" y="1133419"/>
            <a:ext cx="4964656" cy="1934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WALL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DRAWING 51: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这幅作品我认为其生成的逻辑是在这面墙中每次选择两个顶点，然后连接成线，颜色在蓝色的举出上有一定透明度的调整区间，线条依次叠加。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1607344" y="302001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08BAAF-F9BE-17D9-452C-32F9CD084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" t="21168" r="2964" b="14089"/>
          <a:stretch/>
        </p:blipFill>
        <p:spPr>
          <a:xfrm>
            <a:off x="215328" y="885109"/>
            <a:ext cx="6141683" cy="2430868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7A3D271-558F-6A73-DB95-C36C53CB2F7E}"/>
              </a:ext>
            </a:extLst>
          </p:cNvPr>
          <p:cNvSpPr/>
          <p:nvPr/>
        </p:nvSpPr>
        <p:spPr>
          <a:xfrm>
            <a:off x="6543097" y="3563804"/>
            <a:ext cx="5356575" cy="2430868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E3629367-4C80-C856-4C30-533C6A66369E}"/>
              </a:ext>
            </a:extLst>
          </p:cNvPr>
          <p:cNvSpPr/>
          <p:nvPr/>
        </p:nvSpPr>
        <p:spPr>
          <a:xfrm>
            <a:off x="6589329" y="3641348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457CB4-CD26-FFB4-9A46-051C8732A2AA}"/>
              </a:ext>
            </a:extLst>
          </p:cNvPr>
          <p:cNvSpPr txBox="1"/>
          <p:nvPr/>
        </p:nvSpPr>
        <p:spPr>
          <a:xfrm>
            <a:off x="6826111" y="3812114"/>
            <a:ext cx="4964656" cy="1932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WALL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DRAWING 86: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背景是渐变，为灰色，中间亮周边暗一点；生成图片的线条都是同样的长度，先随机在画面中选择一个点作为起点，其次随机选择一个角度，在该角度上绘制同样长度的线生成。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ight-quote-sign_36811">
            <a:extLst>
              <a:ext uri="{FF2B5EF4-FFF2-40B4-BE49-F238E27FC236}">
                <a16:creationId xmlns:a16="http://schemas.microsoft.com/office/drawing/2014/main" id="{33FFD6DE-C81E-F3EE-F23E-50D4AA23FFAA}"/>
              </a:ext>
            </a:extLst>
          </p:cNvPr>
          <p:cNvSpPr>
            <a:spLocks noChangeAspect="1"/>
          </p:cNvSpPr>
          <p:nvPr/>
        </p:nvSpPr>
        <p:spPr bwMode="auto">
          <a:xfrm>
            <a:off x="11607344" y="569870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30F8D5-C628-AEEC-C6EB-9C90BA85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1" t="18317" b="14038"/>
          <a:stretch/>
        </p:blipFill>
        <p:spPr>
          <a:xfrm>
            <a:off x="215328" y="3542023"/>
            <a:ext cx="6178210" cy="243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ECDFF2-8D88-9D7D-9E73-67E5E2EB7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我的设计目标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0D96B5-DAD6-EF98-E173-B7B4C7C3C5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84BF09-4323-5C68-0B08-271A06501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136D77-F3E3-3BE5-36C3-7818227A47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28" y="1084344"/>
            <a:ext cx="11568144" cy="2883221"/>
          </a:xfrm>
        </p:spPr>
        <p:txBody>
          <a:bodyPr/>
          <a:lstStyle/>
          <a:p>
            <a:r>
              <a:rPr lang="zh-CN" altLang="en-US" sz="2800"/>
              <a:t>我的设计目标：线条结构</a:t>
            </a:r>
            <a:endParaRPr lang="en-US" altLang="zh-CN" sz="2800"/>
          </a:p>
          <a:p>
            <a:r>
              <a:rPr lang="zh-CN" altLang="en-US" sz="2800"/>
              <a:t>选取特定位置连接形成线条</a:t>
            </a:r>
            <a:endParaRPr lang="en-US" altLang="zh-CN" sz="2800"/>
          </a:p>
          <a:p>
            <a:r>
              <a:rPr lang="zh-CN" altLang="en-US" sz="2800"/>
              <a:t>有随时间变化的感觉</a:t>
            </a:r>
          </a:p>
        </p:txBody>
      </p:sp>
    </p:spTree>
    <p:extLst>
      <p:ext uri="{BB962C8B-B14F-4D97-AF65-F5344CB8AC3E}">
        <p14:creationId xmlns:p14="http://schemas.microsoft.com/office/powerpoint/2010/main" val="131036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ECDFF2-8D88-9D7D-9E73-67E5E2EB7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我的作品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0D96B5-DAD6-EF98-E173-B7B4C7C3C5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84BF09-4323-5C68-0B08-271A06501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136D77-F3E3-3BE5-36C3-7818227A47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4782988" cy="5499335"/>
          </a:xfrm>
        </p:spPr>
        <p:txBody>
          <a:bodyPr/>
          <a:lstStyle/>
          <a:p>
            <a:r>
              <a:rPr lang="zh-CN" altLang="en-US"/>
              <a:t>实现方式：竖线省略，纸张大小</a:t>
            </a:r>
            <a:r>
              <a:rPr lang="en-US" altLang="zh-CN"/>
              <a:t>800*200</a:t>
            </a:r>
            <a:r>
              <a:rPr lang="zh-CN" altLang="en-US"/>
              <a:t>，每隔</a:t>
            </a:r>
            <a:r>
              <a:rPr lang="en-US" altLang="zh-CN"/>
              <a:t>20</a:t>
            </a:r>
            <a:r>
              <a:rPr lang="zh-CN" altLang="en-US"/>
              <a:t>像素随机在</a:t>
            </a:r>
            <a:r>
              <a:rPr lang="en-US" altLang="zh-CN"/>
              <a:t>y</a:t>
            </a:r>
            <a:r>
              <a:rPr lang="zh-CN" altLang="en-US"/>
              <a:t>方向取一个点，把相邻两个点连起来，连线为黑色，每画完一层加一张浅浅不透明为</a:t>
            </a:r>
            <a:r>
              <a:rPr lang="en-US" altLang="zh-CN"/>
              <a:t>8%</a:t>
            </a:r>
            <a:r>
              <a:rPr lang="zh-CN" altLang="en-US"/>
              <a:t>的白色覆盖全区域的矩形冲刷颜色。营造时间流逝的感觉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BAC355-6515-060A-5C72-7F05B3D58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383" y="1031138"/>
            <a:ext cx="4782988" cy="459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7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ECDFF2-8D88-9D7D-9E73-67E5E2EB7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我的作品效果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0D96B5-DAD6-EF98-E173-B7B4C7C3C5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84BF09-4323-5C68-0B08-271A06501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作业二-视频">
            <a:hlinkClick r:id="" action="ppaction://media"/>
            <a:extLst>
              <a:ext uri="{FF2B5EF4-FFF2-40B4-BE49-F238E27FC236}">
                <a16:creationId xmlns:a16="http://schemas.microsoft.com/office/drawing/2014/main" id="{65C330B1-FB8A-590A-A2FA-9DF1D61AF0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26833"/>
            <a:ext cx="12192000" cy="30486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1215C4-2FA6-5A8E-F11D-754B601BDA68}"/>
              </a:ext>
            </a:extLst>
          </p:cNvPr>
          <p:cNvSpPr txBox="1"/>
          <p:nvPr/>
        </p:nvSpPr>
        <p:spPr>
          <a:xfrm>
            <a:off x="949751" y="5033560"/>
            <a:ext cx="10023049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/>
              <a:t>Github</a:t>
            </a:r>
            <a:r>
              <a:rPr lang="zh-CN" altLang="en-US" sz="2400" b="1"/>
              <a:t>连接：</a:t>
            </a:r>
            <a:endParaRPr lang="en-US" altLang="zh-CN" sz="2400" b="1"/>
          </a:p>
          <a:p>
            <a:pPr>
              <a:lnSpc>
                <a:spcPct val="150000"/>
              </a:lnSpc>
            </a:pPr>
            <a:r>
              <a:rPr lang="en-US" altLang="zh-CN" sz="2400" b="1"/>
              <a:t>https://github.com/katya-tong/creative-coding/tree/main/homework2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928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3926</TotalTime>
  <Words>233</Words>
  <Application>Microsoft Office PowerPoint</Application>
  <PresentationFormat>宽屏</PresentationFormat>
  <Paragraphs>18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创意编程——第二次作业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Tong Katya</cp:lastModifiedBy>
  <cp:revision>139</cp:revision>
  <dcterms:created xsi:type="dcterms:W3CDTF">2019-01-23T14:14:04Z</dcterms:created>
  <dcterms:modified xsi:type="dcterms:W3CDTF">2022-11-25T02:49:01Z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